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21-06-2020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21-06-2020)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8,951,707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160,634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468,316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3,866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20,778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145 cases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48.0# in confirmed cases, 55.0#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cases per capita, 51.0#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21-06-2020)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5.2% (-0.1%)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1.5%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(2,279,879)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cases (50,428)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Mexico recorded the most new fatal cases (1,044)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